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73" r:id="rId7"/>
    <p:sldId id="261" r:id="rId8"/>
    <p:sldId id="262" r:id="rId9"/>
    <p:sldId id="269" r:id="rId10"/>
    <p:sldId id="263" r:id="rId11"/>
    <p:sldId id="264" r:id="rId12"/>
    <p:sldId id="265" r:id="rId13"/>
    <p:sldId id="272" r:id="rId14"/>
    <p:sldId id="271" r:id="rId15"/>
    <p:sldId id="270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5A68-3D81-40FB-AA02-319BD049518C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13C1B-4EED-4406-B068-3DED28BB60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56E6D3C-2694-44C0-926B-227F913FB907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dirty="0" smtClean="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 smtClean="0"/>
              <a:t>If you receive an official looking e-mail from your bank saying that there has been a software security breach and to help regain control you need to confirm your username and password, don’t do it. This is one of the most common scams called phishing. The e-mail is made to look very official, with logos and signatures, and many unsuspecting customers have entered their passwords into the return.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/>
              <a:t>Hoaxes often are offers to make millions from a distraught African ex-prince or to help the victims of a hurricane. It is always best to absolutely know who is sending the message before responding.</a:t>
            </a:r>
          </a:p>
        </p:txBody>
      </p:sp>
    </p:spTree>
    <p:extLst>
      <p:ext uri="{BB962C8B-B14F-4D97-AF65-F5344CB8AC3E}">
        <p14:creationId xmlns:p14="http://schemas.microsoft.com/office/powerpoint/2010/main" val="1373079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9ADA97A-0F8A-4355-A9C8-85D6D7CB4B08}" type="slidenum">
              <a:rPr lang="en-US" altLang="en-US" smtClean="0">
                <a:latin typeface="Arial" charset="0"/>
              </a:rPr>
              <a:pPr/>
              <a:t>13</a:t>
            </a:fld>
            <a:endParaRPr lang="en-US" altLang="en-US" dirty="0" smtClean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b="1" dirty="0" smtClean="0">
                <a:latin typeface="Helvetica" charset="0"/>
              </a:rPr>
              <a:t>Pop-up windows</a:t>
            </a:r>
            <a:r>
              <a:rPr lang="en-US" altLang="en-US" dirty="0" smtClean="0">
                <a:latin typeface="Helvetica" charset="0"/>
              </a:rPr>
              <a:t> are the billboards of the Internet. 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>
                <a:latin typeface="Helvetica" charset="0"/>
              </a:rPr>
              <a:t>Some sites use pop-ups to increase the functionality of their site (your account balance may pop up at your bank’s Web site, for example).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>
                <a:latin typeface="Helvetica" charset="0"/>
              </a:rPr>
              <a:t>There are ways to reduce or eliminate pop-ups. Firefox and Safari have built-in pop-up blockers. Windows includes a Pop-up Manager to Internet Explorer that allows you to selectively block pop-ups.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>
                <a:latin typeface="Helvetica" charset="0"/>
              </a:rPr>
              <a:t>If you feel you need more protection, you can install anti-pop-up software such as Pop-Up Stopper and Pop-Up Defender.</a:t>
            </a:r>
          </a:p>
        </p:txBody>
      </p:sp>
    </p:spTree>
    <p:extLst>
      <p:ext uri="{BB962C8B-B14F-4D97-AF65-F5344CB8AC3E}">
        <p14:creationId xmlns:p14="http://schemas.microsoft.com/office/powerpoint/2010/main" val="39261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5A029FB-92F7-4458-817E-4B6198C33C6E}" type="slidenum">
              <a:rPr lang="en-US" altLang="en-US" smtClean="0">
                <a:latin typeface="Arial" charset="0"/>
              </a:rPr>
              <a:pPr/>
              <a:t>14</a:t>
            </a:fld>
            <a:endParaRPr lang="en-US" altLang="en-US" dirty="0" smtClean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 smtClean="0"/>
              <a:t>Often a company will offer something for free, like a screensaver or a game. Piggybacked with the program is a hidden spyware program that monitors your browsing and sends this information back to a server.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/>
              <a:t>Spyware removal software is available from many sources, often for free, and can effectively find and destroy these annoyances.</a:t>
            </a:r>
          </a:p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95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2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00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80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2967" y="1827213"/>
            <a:ext cx="477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F7ED-4B6F-4220-B28B-D015CF8F0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0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9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9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89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1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7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621A-6D4F-4B95-A873-A65201BD9B9F}" type="datetimeFigureOut">
              <a:rPr lang="en-US" smtClean="0"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7BF9-FF15-4BD0-81C5-2784FCB4E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0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Privacy and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5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form of malware</a:t>
            </a:r>
          </a:p>
          <a:p>
            <a:r>
              <a:rPr lang="en-US" dirty="0" smtClean="0"/>
              <a:t>A program capable of reproducing itself and attaching itself to another file</a:t>
            </a:r>
          </a:p>
          <a:p>
            <a:r>
              <a:rPr lang="en-US" dirty="0" smtClean="0"/>
              <a:t>They try to remain invisible and unknown to the user as long as possible</a:t>
            </a:r>
          </a:p>
          <a:p>
            <a:r>
              <a:rPr lang="en-US" dirty="0" smtClean="0"/>
              <a:t>Originally just executable files on the local machine</a:t>
            </a:r>
          </a:p>
          <a:p>
            <a:r>
              <a:rPr lang="en-US" dirty="0" smtClean="0"/>
              <a:t>More recently attach to document files via macro viruses</a:t>
            </a:r>
          </a:p>
          <a:p>
            <a:r>
              <a:rPr lang="en-US" dirty="0" smtClean="0"/>
              <a:t>Generally have to be given permission to run by the user, unknowingly</a:t>
            </a:r>
          </a:p>
          <a:p>
            <a:r>
              <a:rPr lang="en-US" dirty="0" smtClean="0"/>
              <a:t>You need antivirus software!  MS Security Essentials is one good </a:t>
            </a:r>
            <a:r>
              <a:rPr lang="en-US" dirty="0" smtClean="0"/>
              <a:t>one (now built into Windows 10)</a:t>
            </a:r>
            <a:endParaRPr lang="en-US" dirty="0" smtClean="0"/>
          </a:p>
          <a:p>
            <a:r>
              <a:rPr lang="en-US" dirty="0" smtClean="0"/>
              <a:t>and make sure it is actually running!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smtClean="0"/>
              <a:t>proactive programs which transmit themselves over a network</a:t>
            </a:r>
          </a:p>
          <a:p>
            <a:r>
              <a:rPr lang="en-US" dirty="0" smtClean="0"/>
              <a:t>don’t need user’s permission to run once they are resident on a computer</a:t>
            </a:r>
          </a:p>
          <a:p>
            <a:r>
              <a:rPr lang="en-US" dirty="0" smtClean="0"/>
              <a:t>first Internet worm in the 90’s, brought down a large part of the young Internet</a:t>
            </a:r>
          </a:p>
          <a:p>
            <a:r>
              <a:rPr lang="en-US" dirty="0" smtClean="0"/>
              <a:t>Can travel vast distances on the Internet in a few seconds</a:t>
            </a:r>
          </a:p>
          <a:p>
            <a:r>
              <a:rPr lang="en-US" dirty="0" smtClean="0"/>
              <a:t>You have to have security software running all the time – you will never be fast enough to prevent a worm from hitting your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Trojans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that WANT to get attention so they will be downloaded</a:t>
            </a:r>
          </a:p>
          <a:p>
            <a:r>
              <a:rPr lang="en-US" dirty="0" smtClean="0"/>
              <a:t>All kinds of attractive software – games, calendars, apps</a:t>
            </a:r>
          </a:p>
          <a:p>
            <a:r>
              <a:rPr lang="en-US" dirty="0" smtClean="0"/>
              <a:t>They may or may not actually do what they are advertised for, but they DO infect other files on the computer</a:t>
            </a:r>
          </a:p>
          <a:p>
            <a:r>
              <a:rPr lang="en-US" dirty="0" smtClean="0"/>
              <a:t>Can attach </a:t>
            </a:r>
            <a:r>
              <a:rPr lang="en-US" dirty="0" smtClean="0"/>
              <a:t>keyloggers</a:t>
            </a:r>
            <a:r>
              <a:rPr lang="en-US" dirty="0" smtClean="0"/>
              <a:t> to Operating Systems</a:t>
            </a:r>
          </a:p>
          <a:p>
            <a:r>
              <a:rPr lang="en-US" dirty="0" smtClean="0"/>
              <a:t>Make sure you know what you are agreeing to download before you do!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Adware / Pop-ups</a:t>
            </a:r>
            <a:endParaRPr lang="en-US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6685" y="1827213"/>
            <a:ext cx="4785783" cy="4114800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Unwanted advertising</a:t>
            </a:r>
            <a:endParaRPr lang="en-US" altLang="en-US" sz="2500" dirty="0" smtClean="0"/>
          </a:p>
          <a:p>
            <a:pPr eaLnBrk="1" hangingPunct="1"/>
            <a:r>
              <a:rPr lang="en-US" altLang="en-US" sz="2500" dirty="0" smtClean="0"/>
              <a:t>Pop-up </a:t>
            </a:r>
            <a:r>
              <a:rPr lang="en-US" altLang="en-US" sz="2500" dirty="0" smtClean="0"/>
              <a:t>automatically on top of your windows</a:t>
            </a:r>
            <a:endParaRPr lang="en-US" altLang="en-US" sz="2500" dirty="0" smtClean="0"/>
          </a:p>
          <a:p>
            <a:pPr eaLnBrk="1" hangingPunct="1"/>
            <a:r>
              <a:rPr lang="en-US" altLang="en-US" sz="2500" dirty="0" smtClean="0"/>
              <a:t>Can also contain spyware</a:t>
            </a:r>
          </a:p>
          <a:p>
            <a:pPr eaLnBrk="1" hangingPunct="1"/>
            <a:r>
              <a:rPr lang="en-US" altLang="en-US" sz="2500" dirty="0" smtClean="0"/>
              <a:t>Most browsers can prevent them</a:t>
            </a:r>
          </a:p>
          <a:p>
            <a:pPr eaLnBrk="1" hangingPunct="1"/>
            <a:r>
              <a:rPr lang="en-US" altLang="en-US" sz="2500" dirty="0" smtClean="0"/>
              <a:t>Pop-up blockers </a:t>
            </a:r>
            <a:r>
              <a:rPr lang="en-US" altLang="en-US" sz="2500" dirty="0" smtClean="0"/>
              <a:t>exist as </a:t>
            </a:r>
            <a:r>
              <a:rPr lang="en-US" altLang="en-US" sz="2500" dirty="0" smtClean="0"/>
              <a:t>addons</a:t>
            </a:r>
            <a:r>
              <a:rPr lang="en-US" altLang="en-US" sz="2500" dirty="0" smtClean="0"/>
              <a:t> to browsers</a:t>
            </a:r>
            <a:endParaRPr lang="en-US" altLang="en-US" sz="2500" dirty="0" smtClean="0"/>
          </a:p>
        </p:txBody>
      </p:sp>
      <p:sp>
        <p:nvSpPr>
          <p:cNvPr id="15364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z="2500" dirty="0" smtClean="0"/>
          </a:p>
        </p:txBody>
      </p:sp>
      <p:pic>
        <p:nvPicPr>
          <p:cNvPr id="15365" name="Picture 6" descr="pop-u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1828800"/>
            <a:ext cx="5384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9563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Spyware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5384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Added as a program piggybacked with a requested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Secretly gathers information, usually about surfing habits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Spyware removal programs are required – Ad-aware or Malwarebytes are good</a:t>
            </a:r>
          </a:p>
        </p:txBody>
      </p:sp>
      <p:pic>
        <p:nvPicPr>
          <p:cNvPr id="17412" name="Picture 4" descr="AAFOARW0"/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1364" y="2410692"/>
            <a:ext cx="5994400" cy="3209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1233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Spyware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3267" y="1916113"/>
            <a:ext cx="103632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Very often comes in from file-sharing, P2P sites</a:t>
            </a:r>
          </a:p>
          <a:p>
            <a:pPr eaLnBrk="1" hangingPunct="1"/>
            <a:r>
              <a:rPr lang="en-US" altLang="en-US" dirty="0" smtClean="0"/>
              <a:t>Ties up system resources, can modify browser settings, can spawn popups and other ads</a:t>
            </a:r>
          </a:p>
          <a:p>
            <a:pPr eaLnBrk="1" hangingPunct="1"/>
            <a:r>
              <a:rPr lang="en-US" altLang="en-US" dirty="0" smtClean="0"/>
              <a:t>Read the EULA (end user license agreement) for any software you install before you install!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1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Internet Access Security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connection that is "always on" is a security risk - turn the computer off when you’re not using it! </a:t>
            </a:r>
            <a:r>
              <a:rPr lang="en-US" altLang="en-US" dirty="0" smtClean="0"/>
              <a:t>So the hackers cannot use it.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Keep OS and anti-virus software up to date </a:t>
            </a:r>
          </a:p>
          <a:p>
            <a:pPr eaLnBrk="1" hangingPunct="1"/>
            <a:r>
              <a:rPr lang="en-US" altLang="en-US" dirty="0" smtClean="0"/>
              <a:t>USE firewall software </a:t>
            </a:r>
          </a:p>
          <a:p>
            <a:pPr eaLnBrk="1" hangingPunct="1"/>
            <a:r>
              <a:rPr lang="en-US" altLang="en-US" dirty="0" smtClean="0"/>
              <a:t>browser security settings </a:t>
            </a:r>
          </a:p>
          <a:p>
            <a:pPr eaLnBrk="1" hangingPunct="1"/>
            <a:r>
              <a:rPr lang="en-US" altLang="en-US" dirty="0" smtClean="0"/>
              <a:t>for </a:t>
            </a:r>
            <a:r>
              <a:rPr lang="en-US" altLang="en-US" dirty="0" smtClean="0"/>
              <a:t>a local area network (LAN), </a:t>
            </a:r>
            <a:r>
              <a:rPr lang="en-US" altLang="en-US" dirty="0" smtClean="0"/>
              <a:t>use NAT </a:t>
            </a:r>
            <a:r>
              <a:rPr lang="en-US" altLang="en-US" dirty="0" smtClean="0"/>
              <a:t>on the router - </a:t>
            </a:r>
            <a:r>
              <a:rPr lang="en-US" altLang="en-US" dirty="0" smtClean="0"/>
              <a:t>Network Address Translation </a:t>
            </a:r>
            <a:r>
              <a:rPr lang="en-US" altLang="en-US" dirty="0" smtClean="0"/>
              <a:t>– makes the whole local network look like ONE IP address to the outside Net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For more privacy on the Net, virtual private network (VPN) </a:t>
            </a:r>
          </a:p>
          <a:p>
            <a:pPr eaLnBrk="1" hangingPunct="1"/>
            <a:endParaRPr lang="en-US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85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Dangers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Cyberbullying</a:t>
            </a:r>
          </a:p>
          <a:p>
            <a:r>
              <a:rPr lang="en-US" dirty="0" smtClean="0"/>
              <a:t>Stalking / harassment</a:t>
            </a:r>
          </a:p>
          <a:p>
            <a:r>
              <a:rPr lang="en-US" dirty="0" smtClean="0"/>
              <a:t>the “Facebook effect” – depression</a:t>
            </a:r>
          </a:p>
          <a:p>
            <a:r>
              <a:rPr lang="en-US" dirty="0" smtClean="0"/>
              <a:t>Identify Theft</a:t>
            </a:r>
          </a:p>
          <a:p>
            <a:r>
              <a:rPr lang="en-US" dirty="0" smtClean="0"/>
              <a:t>Damage to Reputation</a:t>
            </a:r>
          </a:p>
          <a:p>
            <a:r>
              <a:rPr lang="en-US" dirty="0" smtClean="0"/>
              <a:t>Lots of companies profit from selling your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Someone could </a:t>
            </a:r>
            <a:r>
              <a:rPr lang="en-US" dirty="0" smtClean="0"/>
              <a:t>listen 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unencrypted communications over the Net is like sending postcards through USPS.  Anyone looking at it can read it.</a:t>
            </a:r>
          </a:p>
          <a:p>
            <a:r>
              <a:rPr lang="en-US" dirty="0" smtClean="0"/>
              <a:t>Use encryption – a method scrambles plain text into </a:t>
            </a:r>
            <a:r>
              <a:rPr lang="en-US" dirty="0" smtClean="0"/>
              <a:t>cyphertext</a:t>
            </a:r>
            <a:r>
              <a:rPr lang="en-US" dirty="0" smtClean="0"/>
              <a:t>, that can only be read if the reader knows the key </a:t>
            </a:r>
          </a:p>
          <a:p>
            <a:r>
              <a:rPr lang="en-US" dirty="0" smtClean="0"/>
              <a:t>Look for secure protocols like WPA2 for </a:t>
            </a:r>
            <a:r>
              <a:rPr lang="en-US" dirty="0" smtClean="0"/>
              <a:t>WiFi</a:t>
            </a:r>
            <a:r>
              <a:rPr lang="en-US" dirty="0" smtClean="0"/>
              <a:t>, PGP for Email, HTTPS for web pages or SFTP for transferring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 – the strong and the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Even if you have an account “you don’t care about”, use a strong password – if you don’t, you are weakening the security on that system for ALL users!  If your account can be broken into, the hacker has a foothold in the system to cause further </a:t>
            </a:r>
            <a:r>
              <a:rPr lang="en-US" dirty="0" smtClean="0"/>
              <a:t>damage to everyone on the system</a:t>
            </a:r>
            <a:endParaRPr lang="en-US" dirty="0" smtClean="0"/>
          </a:p>
          <a:p>
            <a:r>
              <a:rPr lang="en-US" dirty="0" smtClean="0"/>
              <a:t>Never use personal information as a password, like birthdays, nicknames, pet’s names, friends’ names, school names, </a:t>
            </a:r>
            <a:r>
              <a:rPr lang="en-US" dirty="0" smtClean="0"/>
              <a:t>common words, etc</a:t>
            </a:r>
            <a:r>
              <a:rPr lang="en-US" dirty="0" smtClean="0"/>
              <a:t>.  It’s too easy to guess or find out through Net sources or social engineering</a:t>
            </a:r>
          </a:p>
          <a:p>
            <a:r>
              <a:rPr lang="en-US" dirty="0" smtClean="0"/>
              <a:t>The longer the password the better – the longer it takes to crack.  The more kinds of symbols you use (upper case, lower case, digits, punctuation – if allowed), the longer it takes to crack.</a:t>
            </a:r>
          </a:p>
          <a:p>
            <a:r>
              <a:rPr lang="en-US" dirty="0" smtClean="0"/>
              <a:t>Don’t write your password down – instead choose something you can remember – If your favorite book is “Gone with the Wind”, use its initials GWTW plus some digits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 – the strong and the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your passwords regularly</a:t>
            </a:r>
          </a:p>
          <a:p>
            <a:r>
              <a:rPr lang="en-US" dirty="0" smtClean="0"/>
              <a:t>Don’t use the same password for all your accounts!  </a:t>
            </a:r>
          </a:p>
          <a:p>
            <a:r>
              <a:rPr lang="en-US" dirty="0" smtClean="0"/>
              <a:t>Some companies store their password file as plain text.  This makes you extra vulnerable because if a hacker gets a copy of the file, they don’t even have to crack it – it’s open for the taking.  Companies with good security always encrypt their password files!</a:t>
            </a:r>
          </a:p>
          <a:p>
            <a:r>
              <a:rPr lang="en-US" dirty="0" smtClean="0"/>
              <a:t>Two-step verification </a:t>
            </a:r>
            <a:r>
              <a:rPr lang="en-US" dirty="0" smtClean="0"/>
              <a:t>– Google will use it if you ask for it</a:t>
            </a:r>
          </a:p>
          <a:p>
            <a:pPr lvl="1"/>
            <a:r>
              <a:rPr lang="en-US" dirty="0" smtClean="0"/>
              <a:t>You start to log in.  </a:t>
            </a:r>
          </a:p>
          <a:p>
            <a:pPr lvl="1"/>
            <a:r>
              <a:rPr lang="en-US" dirty="0" smtClean="0"/>
              <a:t>Google sends a short text to your phone</a:t>
            </a:r>
          </a:p>
          <a:p>
            <a:pPr lvl="1"/>
            <a:r>
              <a:rPr lang="en-US" dirty="0" smtClean="0"/>
              <a:t>You enter that text into the system you’re logging into to complete the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engineering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weak link in any kind of security is the human.  95% of security breaches are caused by human error</a:t>
            </a:r>
          </a:p>
          <a:p>
            <a:r>
              <a:rPr lang="en-US" dirty="0" smtClean="0"/>
              <a:t>People have simply called a company and pretended to be an employee and asked for the password – and been given it!</a:t>
            </a:r>
          </a:p>
          <a:p>
            <a:r>
              <a:rPr lang="en-US" dirty="0" smtClean="0"/>
              <a:t>Scattering infected flash drives around a company parking lot is a way to get the company’s computers infected – people pick them up and try them!</a:t>
            </a:r>
          </a:p>
          <a:p>
            <a:r>
              <a:rPr lang="en-US" dirty="0" smtClean="0"/>
              <a:t>Phishing – fake emails and web pages that fool people into clicking onto web pages that steal information</a:t>
            </a:r>
          </a:p>
          <a:p>
            <a:r>
              <a:rPr lang="en-US" dirty="0" smtClean="0"/>
              <a:t>The most common password is “password” !  Don’t use weak passwords!</a:t>
            </a:r>
          </a:p>
          <a:p>
            <a:r>
              <a:rPr lang="en-US" dirty="0" smtClean="0"/>
              <a:t>Keep your OS and apps up to date, with the latest security updates.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Phishing and Hoaxes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0800" y="1752600"/>
            <a:ext cx="5791200" cy="4572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Phishing is a phony communication from a trusted source</a:t>
            </a:r>
          </a:p>
          <a:p>
            <a:pPr eaLnBrk="1" hangingPunct="1"/>
            <a:r>
              <a:rPr lang="en-US" altLang="en-US" sz="2400" dirty="0" smtClean="0"/>
              <a:t>Phishing attempts to scam someone into sending vital information</a:t>
            </a:r>
          </a:p>
          <a:p>
            <a:pPr eaLnBrk="1" hangingPunct="1"/>
            <a:r>
              <a:rPr lang="en-US" altLang="en-US" sz="2400" dirty="0" smtClean="0"/>
              <a:t>Hoaxes are attempts to scam people into sending money, or join a chain letter </a:t>
            </a:r>
            <a:endParaRPr lang="en-US" altLang="en-US" sz="2400" dirty="0" smtClean="0"/>
          </a:p>
          <a:p>
            <a:pPr lvl="1"/>
            <a:r>
              <a:rPr lang="en-US" altLang="en-US" sz="2000" dirty="0" smtClean="0"/>
              <a:t>Nigerian prince</a:t>
            </a:r>
            <a:endParaRPr lang="en-US" altLang="en-US" sz="2000" dirty="0" smtClean="0"/>
          </a:p>
          <a:p>
            <a:pPr eaLnBrk="1" hangingPunct="1"/>
            <a:r>
              <a:rPr lang="en-US" altLang="en-US" sz="2400" dirty="0" smtClean="0"/>
              <a:t>Check it on Snopes.com</a:t>
            </a:r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pic>
        <p:nvPicPr>
          <p:cNvPr id="19460" name="Picture 4" descr="phishing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1676400"/>
            <a:ext cx="4064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3810001"/>
            <a:ext cx="4267200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33694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means losing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Getting ALL copies of your data, images, messages deleted from the Net is impossible</a:t>
            </a:r>
          </a:p>
          <a:p>
            <a:r>
              <a:rPr lang="en-US" dirty="0" smtClean="0"/>
              <a:t>Systems that were used to transmit them can keep backups, archives that have a copy of your data</a:t>
            </a:r>
          </a:p>
          <a:p>
            <a:r>
              <a:rPr lang="en-US" dirty="0" smtClean="0"/>
              <a:t>Anyone could download it, even in a minute or two that it was posted</a:t>
            </a:r>
          </a:p>
          <a:p>
            <a:r>
              <a:rPr lang="en-US" dirty="0" smtClean="0"/>
              <a:t>Snapchat photos can be retrieved with the right tool!</a:t>
            </a:r>
          </a:p>
          <a:p>
            <a:r>
              <a:rPr lang="en-US" dirty="0" smtClean="0"/>
              <a:t>Information that you did not mean to be public, that you only sent to a friend, can become public very easily</a:t>
            </a:r>
          </a:p>
          <a:p>
            <a:r>
              <a:rPr lang="en-US" dirty="0" smtClean="0"/>
              <a:t>Information is valuable to companies of all kinds, it IS bought and sold!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“Online is real”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apply for a job, very often employers will check your on-line profile to see if you are a good ‘fit’ for the company, if your stated qualifications are supported, if you gossip about co-workers or employers, if you have habits that would affect your job performance</a:t>
            </a:r>
          </a:p>
          <a:p>
            <a:r>
              <a:rPr lang="en-US" dirty="0" smtClean="0"/>
              <a:t>When you apply for college, many admissions offices do the same thing to see if you fit with the college community</a:t>
            </a:r>
          </a:p>
          <a:p>
            <a:r>
              <a:rPr lang="en-US" dirty="0" smtClean="0"/>
              <a:t>Think before you post!  Check the facts before you retweet or repost a story! Check with the sender before posting or forwarding emails to you!  Set your apps’ privacy settings so you are not sharing everything with everybody!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“Malicious software” – installed without a user’s knowledge or consent, usually does damage to the computer’s data, spying on users, or control the computer to use it in attacks on other computers</a:t>
            </a:r>
          </a:p>
          <a:p>
            <a:r>
              <a:rPr lang="en-US" dirty="0" smtClean="0"/>
              <a:t>Malware is more common on desktop and server machines.  Why?</a:t>
            </a:r>
          </a:p>
          <a:p>
            <a:r>
              <a:rPr lang="en-US" dirty="0" smtClean="0"/>
              <a:t>Mobile computers are newer, with newer OS’s, not much malware has been written yet, most apps come from moderated “app stores”</a:t>
            </a:r>
          </a:p>
          <a:p>
            <a:r>
              <a:rPr lang="en-US" dirty="0" smtClean="0"/>
              <a:t>Virus</a:t>
            </a:r>
          </a:p>
          <a:p>
            <a:r>
              <a:rPr lang="en-US" dirty="0" smtClean="0"/>
              <a:t>Worm</a:t>
            </a:r>
          </a:p>
          <a:p>
            <a:r>
              <a:rPr lang="en-US" dirty="0" smtClean="0"/>
              <a:t>Trojan</a:t>
            </a:r>
          </a:p>
          <a:p>
            <a:r>
              <a:rPr lang="en-US" dirty="0" smtClean="0"/>
              <a:t>Adware</a:t>
            </a:r>
          </a:p>
          <a:p>
            <a:r>
              <a:rPr lang="en-US" dirty="0" smtClean="0"/>
              <a:t>Spyware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8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1544</Words>
  <Application>Microsoft Office PowerPoint</Application>
  <PresentationFormat>Widescreen</PresentationFormat>
  <Paragraphs>112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Office Theme</vt:lpstr>
      <vt:lpstr>Privacy and Security</vt:lpstr>
      <vt:lpstr>Someone could listen in </vt:lpstr>
      <vt:lpstr>Passwords – the strong and the weak</vt:lpstr>
      <vt:lpstr>Passwords – the strong and the weak</vt:lpstr>
      <vt:lpstr>Social engineering </vt:lpstr>
      <vt:lpstr>Phishing and Hoaxes</vt:lpstr>
      <vt:lpstr>Sharing means losing control</vt:lpstr>
      <vt:lpstr>“Online is real”</vt:lpstr>
      <vt:lpstr>Malware</vt:lpstr>
      <vt:lpstr>Viruses</vt:lpstr>
      <vt:lpstr>Worms </vt:lpstr>
      <vt:lpstr>Trojans</vt:lpstr>
      <vt:lpstr>Adware / Pop-ups</vt:lpstr>
      <vt:lpstr>Spyware</vt:lpstr>
      <vt:lpstr>Spyware</vt:lpstr>
      <vt:lpstr>Internet Access Security</vt:lpstr>
      <vt:lpstr>Social Dangers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and Security</dc:title>
  <dc:creator>Debby</dc:creator>
  <cp:lastModifiedBy>Debby</cp:lastModifiedBy>
  <cp:revision>9</cp:revision>
  <dcterms:created xsi:type="dcterms:W3CDTF">2017-04-22T03:31:07Z</dcterms:created>
  <dcterms:modified xsi:type="dcterms:W3CDTF">2017-04-22T22:18:56Z</dcterms:modified>
</cp:coreProperties>
</file>